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</p:sldIdLst>
  <p:sldSz cx="18288000" cy="10287000"/>
  <p:notesSz cx="6858000" cy="9144000"/>
  <p:embeddedFontLst>
    <p:embeddedFont>
      <p:font typeface="Poppins Bold" panose="020B0604020202020204" charset="0"/>
      <p:regular r:id="rId4"/>
    </p:embeddedFont>
    <p:embeddedFont>
      <p:font typeface="Calibri" panose="020F0502020204030204" pitchFamily="34" charset="0"/>
      <p:regular r:id="rId5"/>
      <p:bold r:id="rId6"/>
      <p:italic r:id="rId7"/>
      <p:boldItalic r:id="rId8"/>
    </p:embeddedFont>
    <p:embeddedFont>
      <p:font typeface="Poppins Medium" panose="020B0604020202020204" charset="0"/>
      <p:regular r:id="rId9"/>
    </p:embeddedFont>
    <p:embeddedFont>
      <p:font typeface="Open Sans Bold" panose="020B0604020202020204" charset="0"/>
      <p:regular r:id="rId10"/>
    </p:embeddedFont>
    <p:embeddedFont>
      <p:font typeface="Poppins Ultra-Bold" panose="020B0604020202020204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53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tableStyles" Target="tableStyles.xml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-483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77"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243012" y="364470"/>
            <a:ext cx="17801976" cy="6155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63"/>
              </a:lnSpc>
            </a:pPr>
            <a:r>
              <a:rPr lang="en-US" sz="4000" dirty="0">
                <a:solidFill>
                  <a:srgbClr val="FFDE59"/>
                </a:solidFill>
                <a:latin typeface="Poppins Bold"/>
              </a:rPr>
              <a:t>VI </a:t>
            </a:r>
            <a:r>
              <a:rPr lang="en-US" sz="4000" dirty="0" err="1">
                <a:solidFill>
                  <a:srgbClr val="FFDE59"/>
                </a:solidFill>
                <a:latin typeface="Poppins Bold"/>
              </a:rPr>
              <a:t>Congresso</a:t>
            </a:r>
            <a:r>
              <a:rPr lang="en-US" sz="4000" dirty="0">
                <a:solidFill>
                  <a:srgbClr val="FFDE59"/>
                </a:solidFill>
                <a:latin typeface="Poppins Bold"/>
              </a:rPr>
              <a:t> </a:t>
            </a:r>
            <a:r>
              <a:rPr lang="en-US" sz="4000" dirty="0" err="1">
                <a:solidFill>
                  <a:srgbClr val="FFDE59"/>
                </a:solidFill>
                <a:latin typeface="Poppins Bold"/>
              </a:rPr>
              <a:t>Iberoamericano</a:t>
            </a:r>
            <a:r>
              <a:rPr lang="en-US" sz="4000" dirty="0">
                <a:solidFill>
                  <a:srgbClr val="FFDE59"/>
                </a:solidFill>
                <a:latin typeface="Poppins Bold"/>
              </a:rPr>
              <a:t> de </a:t>
            </a:r>
            <a:r>
              <a:rPr lang="en-US" sz="4000" dirty="0" err="1">
                <a:solidFill>
                  <a:srgbClr val="FFDE59"/>
                </a:solidFill>
                <a:latin typeface="Poppins Bold"/>
              </a:rPr>
              <a:t>Intervenção</a:t>
            </a:r>
            <a:r>
              <a:rPr lang="en-US" sz="4000" dirty="0">
                <a:solidFill>
                  <a:srgbClr val="FFDE59"/>
                </a:solidFill>
                <a:latin typeface="Poppins Bold"/>
              </a:rPr>
              <a:t> Social (VI CIAIS)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0" y="1342278"/>
            <a:ext cx="18150085" cy="488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82"/>
              </a:lnSpc>
            </a:pPr>
            <a:r>
              <a:rPr lang="en-US" sz="3482" dirty="0">
                <a:solidFill>
                  <a:srgbClr val="FFDE59"/>
                </a:solidFill>
                <a:latin typeface="Poppins Medium"/>
              </a:rPr>
              <a:t>Pré-</a:t>
            </a:r>
            <a:r>
              <a:rPr lang="en-US" sz="3482" dirty="0" err="1">
                <a:solidFill>
                  <a:srgbClr val="FFDE59"/>
                </a:solidFill>
                <a:latin typeface="Poppins Medium"/>
              </a:rPr>
              <a:t>Congresso</a:t>
            </a:r>
            <a:r>
              <a:rPr lang="en-US" sz="3482" dirty="0">
                <a:solidFill>
                  <a:srgbClr val="FFDE59"/>
                </a:solidFill>
                <a:latin typeface="Poppins Medium"/>
              </a:rPr>
              <a:t> Mundial do X </a:t>
            </a:r>
            <a:r>
              <a:rPr lang="en-US" sz="3482" dirty="0" err="1">
                <a:solidFill>
                  <a:srgbClr val="FFDE59"/>
                </a:solidFill>
                <a:latin typeface="Poppins Medium"/>
              </a:rPr>
              <a:t>Congresso</a:t>
            </a:r>
            <a:r>
              <a:rPr lang="en-US" sz="3482" dirty="0">
                <a:solidFill>
                  <a:srgbClr val="FFDE59"/>
                </a:solidFill>
                <a:latin typeface="Poppins Medium"/>
              </a:rPr>
              <a:t> Mundial de </a:t>
            </a:r>
            <a:r>
              <a:rPr lang="en-US" sz="3482" dirty="0" err="1">
                <a:solidFill>
                  <a:srgbClr val="FFDE59"/>
                </a:solidFill>
                <a:latin typeface="Poppins Medium"/>
              </a:rPr>
              <a:t>Infância</a:t>
            </a:r>
            <a:r>
              <a:rPr lang="en-US" sz="3482" dirty="0">
                <a:solidFill>
                  <a:srgbClr val="FFDE59"/>
                </a:solidFill>
                <a:latin typeface="Poppins Medium"/>
              </a:rPr>
              <a:t> e </a:t>
            </a:r>
            <a:r>
              <a:rPr lang="en-US" sz="3482" dirty="0" err="1">
                <a:solidFill>
                  <a:srgbClr val="FFDE59"/>
                </a:solidFill>
                <a:latin typeface="Poppins Medium"/>
              </a:rPr>
              <a:t>Juventude</a:t>
            </a:r>
            <a:endParaRPr lang="en-US" sz="3482" dirty="0">
              <a:solidFill>
                <a:srgbClr val="FFDE59"/>
              </a:solidFill>
              <a:latin typeface="Poppins Medium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058400" y="9100661"/>
            <a:ext cx="7692656" cy="8954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671"/>
              </a:lnSpc>
            </a:pPr>
            <a:r>
              <a:rPr lang="en-US" sz="2622" spc="44" dirty="0" err="1">
                <a:solidFill>
                  <a:srgbClr val="FFDE59"/>
                </a:solidFill>
                <a:latin typeface="Open Sans Bold"/>
              </a:rPr>
              <a:t>Infância</a:t>
            </a:r>
            <a:r>
              <a:rPr lang="en-US" sz="2622" spc="44" dirty="0">
                <a:solidFill>
                  <a:srgbClr val="FFDE59"/>
                </a:solidFill>
                <a:latin typeface="Open Sans Bold"/>
              </a:rPr>
              <a:t> e </a:t>
            </a:r>
            <a:r>
              <a:rPr lang="en-US" sz="2622" spc="44" dirty="0" err="1">
                <a:solidFill>
                  <a:srgbClr val="FFDE59"/>
                </a:solidFill>
                <a:latin typeface="Open Sans Bold"/>
              </a:rPr>
              <a:t>Juventude</a:t>
            </a:r>
            <a:r>
              <a:rPr lang="en-US" sz="2622" spc="44" dirty="0">
                <a:solidFill>
                  <a:srgbClr val="FFDE59"/>
                </a:solidFill>
                <a:latin typeface="Open Sans Bold"/>
              </a:rPr>
              <a:t> </a:t>
            </a:r>
          </a:p>
          <a:p>
            <a:pPr algn="r">
              <a:lnSpc>
                <a:spcPts val="3671"/>
              </a:lnSpc>
            </a:pPr>
            <a:r>
              <a:rPr lang="en-US" sz="2622" spc="44" dirty="0">
                <a:solidFill>
                  <a:srgbClr val="FFDE59"/>
                </a:solidFill>
                <a:latin typeface="Open Sans Bold"/>
              </a:rPr>
              <a:t>20 e 21 de </a:t>
            </a:r>
            <a:r>
              <a:rPr lang="en-US" sz="2622" spc="44" dirty="0" err="1">
                <a:solidFill>
                  <a:srgbClr val="FFDE59"/>
                </a:solidFill>
                <a:latin typeface="Open Sans Bold"/>
              </a:rPr>
              <a:t>Novembro</a:t>
            </a:r>
            <a:r>
              <a:rPr lang="en-US" sz="2622" spc="44" dirty="0">
                <a:solidFill>
                  <a:srgbClr val="FFDE59"/>
                </a:solidFill>
                <a:latin typeface="Open Sans Bold"/>
              </a:rPr>
              <a:t> de 2023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6012992" y="7809609"/>
            <a:ext cx="1962652" cy="2027027"/>
            <a:chOff x="0" y="0"/>
            <a:chExt cx="6350000" cy="6558280"/>
          </a:xfrm>
        </p:grpSpPr>
        <p:sp>
          <p:nvSpPr>
            <p:cNvPr id="3" name="Freeform 3"/>
            <p:cNvSpPr/>
            <p:nvPr/>
          </p:nvSpPr>
          <p:spPr>
            <a:xfrm>
              <a:off x="74930" y="74930"/>
              <a:ext cx="6200140" cy="6408420"/>
            </a:xfrm>
            <a:custGeom>
              <a:avLst/>
              <a:gdLst/>
              <a:ahLst/>
              <a:cxnLst/>
              <a:rect l="l" t="t" r="r" b="b"/>
              <a:pathLst>
                <a:path w="6200140" h="6408420">
                  <a:moveTo>
                    <a:pt x="6200140" y="5351780"/>
                  </a:moveTo>
                  <a:cubicBezTo>
                    <a:pt x="6200140" y="5935980"/>
                    <a:pt x="5726430" y="6408420"/>
                    <a:pt x="5143500" y="6408420"/>
                  </a:cubicBezTo>
                  <a:lnTo>
                    <a:pt x="1056640" y="6408420"/>
                  </a:lnTo>
                  <a:cubicBezTo>
                    <a:pt x="472440" y="6408420"/>
                    <a:pt x="0" y="5934710"/>
                    <a:pt x="0" y="5351780"/>
                  </a:cubicBezTo>
                  <a:lnTo>
                    <a:pt x="0" y="1056640"/>
                  </a:lnTo>
                  <a:cubicBezTo>
                    <a:pt x="0" y="472440"/>
                    <a:pt x="473710" y="0"/>
                    <a:pt x="1056640" y="0"/>
                  </a:cubicBezTo>
                  <a:lnTo>
                    <a:pt x="5143500" y="0"/>
                  </a:lnTo>
                  <a:cubicBezTo>
                    <a:pt x="5727700" y="0"/>
                    <a:pt x="6200140" y="473710"/>
                    <a:pt x="6200140" y="1056640"/>
                  </a:cubicBezTo>
                  <a:lnTo>
                    <a:pt x="6200140" y="5351780"/>
                  </a:lnTo>
                  <a:close/>
                </a:path>
              </a:pathLst>
            </a:custGeom>
            <a:blipFill>
              <a:blip r:embed="rId2"/>
              <a:stretch>
                <a:fillRect l="-25254" r="-57986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6350000" cy="6558280"/>
            </a:xfrm>
            <a:custGeom>
              <a:avLst/>
              <a:gdLst/>
              <a:ahLst/>
              <a:cxnLst/>
              <a:rect l="l" t="t" r="r" b="b"/>
              <a:pathLst>
                <a:path w="6350000" h="6558280">
                  <a:moveTo>
                    <a:pt x="5218430" y="6558280"/>
                  </a:moveTo>
                  <a:lnTo>
                    <a:pt x="1131570" y="6558280"/>
                  </a:lnTo>
                  <a:cubicBezTo>
                    <a:pt x="508000" y="6558280"/>
                    <a:pt x="0" y="6050280"/>
                    <a:pt x="0" y="5426710"/>
                  </a:cubicBezTo>
                  <a:lnTo>
                    <a:pt x="0" y="1131570"/>
                  </a:lnTo>
                  <a:cubicBezTo>
                    <a:pt x="0" y="508000"/>
                    <a:pt x="508000" y="0"/>
                    <a:pt x="1131570" y="0"/>
                  </a:cubicBezTo>
                  <a:lnTo>
                    <a:pt x="5218430" y="0"/>
                  </a:lnTo>
                  <a:cubicBezTo>
                    <a:pt x="5842000" y="0"/>
                    <a:pt x="6350000" y="508000"/>
                    <a:pt x="6350000" y="1131570"/>
                  </a:cubicBezTo>
                  <a:lnTo>
                    <a:pt x="6350000" y="5425440"/>
                  </a:lnTo>
                  <a:cubicBezTo>
                    <a:pt x="6350000" y="6050280"/>
                    <a:pt x="5842000" y="6558280"/>
                    <a:pt x="5218430" y="6558280"/>
                  </a:cubicBezTo>
                  <a:close/>
                  <a:moveTo>
                    <a:pt x="1131570" y="149860"/>
                  </a:moveTo>
                  <a:cubicBezTo>
                    <a:pt x="590550" y="149860"/>
                    <a:pt x="149860" y="590550"/>
                    <a:pt x="149860" y="1131570"/>
                  </a:cubicBezTo>
                  <a:lnTo>
                    <a:pt x="149860" y="5425440"/>
                  </a:lnTo>
                  <a:cubicBezTo>
                    <a:pt x="149860" y="5966460"/>
                    <a:pt x="590550" y="6407150"/>
                    <a:pt x="1131570" y="6407150"/>
                  </a:cubicBezTo>
                  <a:lnTo>
                    <a:pt x="5218430" y="6407150"/>
                  </a:lnTo>
                  <a:cubicBezTo>
                    <a:pt x="5759450" y="6407150"/>
                    <a:pt x="6200140" y="5966460"/>
                    <a:pt x="6200140" y="5425440"/>
                  </a:cubicBezTo>
                  <a:lnTo>
                    <a:pt x="6200140" y="1131570"/>
                  </a:lnTo>
                  <a:cubicBezTo>
                    <a:pt x="6200140" y="590550"/>
                    <a:pt x="5759450" y="149860"/>
                    <a:pt x="5218430" y="149860"/>
                  </a:cubicBezTo>
                  <a:lnTo>
                    <a:pt x="1131570" y="149860"/>
                  </a:lnTo>
                  <a:close/>
                </a:path>
              </a:pathLst>
            </a:custGeom>
            <a:solidFill>
              <a:srgbClr val="0A366E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609600" y="266700"/>
            <a:ext cx="16823014" cy="1812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VI </a:t>
            </a:r>
            <a:r>
              <a:rPr lang="en-US" sz="3500" dirty="0" err="1">
                <a:solidFill>
                  <a:srgbClr val="0A366E"/>
                </a:solidFill>
                <a:latin typeface="Poppins Ultra-Bold"/>
              </a:rPr>
              <a:t>Congresso</a:t>
            </a: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 </a:t>
            </a:r>
            <a:r>
              <a:rPr lang="en-US" sz="3500" dirty="0" err="1">
                <a:solidFill>
                  <a:srgbClr val="0A366E"/>
                </a:solidFill>
                <a:latin typeface="Poppins Ultra-Bold"/>
              </a:rPr>
              <a:t>Iberoamericano</a:t>
            </a: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 de </a:t>
            </a:r>
            <a:r>
              <a:rPr lang="en-US" sz="3500" dirty="0" err="1">
                <a:solidFill>
                  <a:srgbClr val="0A366E"/>
                </a:solidFill>
                <a:latin typeface="Poppins Ultra-Bold"/>
              </a:rPr>
              <a:t>Intervenção</a:t>
            </a: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 Social (VI CIAIS)</a:t>
            </a:r>
          </a:p>
          <a:p>
            <a:pPr algn="ctr">
              <a:lnSpc>
                <a:spcPts val="3500"/>
              </a:lnSpc>
            </a:pPr>
            <a:endParaRPr lang="en-US" sz="3500" dirty="0">
              <a:solidFill>
                <a:srgbClr val="0A366E"/>
              </a:solidFill>
              <a:latin typeface="Poppins Ultra-Bold"/>
            </a:endParaRPr>
          </a:p>
          <a:p>
            <a:pPr algn="ctr">
              <a:lnSpc>
                <a:spcPts val="3500"/>
              </a:lnSpc>
            </a:pP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Pré-</a:t>
            </a:r>
            <a:r>
              <a:rPr lang="en-US" sz="3500" dirty="0" err="1">
                <a:solidFill>
                  <a:srgbClr val="0A366E"/>
                </a:solidFill>
                <a:latin typeface="Poppins Ultra-Bold"/>
              </a:rPr>
              <a:t>Congresso</a:t>
            </a: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 Mundial do X </a:t>
            </a:r>
            <a:r>
              <a:rPr lang="en-US" sz="3500" dirty="0" err="1">
                <a:solidFill>
                  <a:srgbClr val="0A366E"/>
                </a:solidFill>
                <a:latin typeface="Poppins Ultra-Bold"/>
              </a:rPr>
              <a:t>Congresso</a:t>
            </a: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 Mundial de </a:t>
            </a:r>
            <a:r>
              <a:rPr lang="en-US" sz="3500" dirty="0" err="1">
                <a:solidFill>
                  <a:srgbClr val="0A366E"/>
                </a:solidFill>
                <a:latin typeface="Poppins Ultra-Bold"/>
              </a:rPr>
              <a:t>Infância</a:t>
            </a:r>
            <a:r>
              <a:rPr lang="en-US" sz="3500" dirty="0">
                <a:solidFill>
                  <a:srgbClr val="0A366E"/>
                </a:solidFill>
                <a:latin typeface="Poppins Ultra-Bold"/>
              </a:rPr>
              <a:t> e </a:t>
            </a:r>
            <a:r>
              <a:rPr lang="en-US" sz="3500" dirty="0" err="1">
                <a:solidFill>
                  <a:srgbClr val="0A366E"/>
                </a:solidFill>
                <a:latin typeface="Poppins Ultra-Bold"/>
              </a:rPr>
              <a:t>Juventude</a:t>
            </a:r>
            <a:endParaRPr lang="en-US" sz="3500" dirty="0">
              <a:solidFill>
                <a:srgbClr val="0A366E"/>
              </a:solidFill>
              <a:latin typeface="Poppins Ultra-Bold"/>
            </a:endParaRPr>
          </a:p>
          <a:p>
            <a:pPr algn="ctr">
              <a:lnSpc>
                <a:spcPts val="3500"/>
              </a:lnSpc>
            </a:pPr>
            <a:endParaRPr lang="en-US" sz="3500" dirty="0">
              <a:solidFill>
                <a:srgbClr val="0A366E"/>
              </a:solidFill>
              <a:latin typeface="Poppins Ultra-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58</Words>
  <Application>Microsoft Office PowerPoint</Application>
  <PresentationFormat>Personalizados</PresentationFormat>
  <Paragraphs>7</Paragraphs>
  <Slides>2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</vt:i4>
      </vt:variant>
    </vt:vector>
  </HeadingPairs>
  <TitlesOfParts>
    <vt:vector size="9" baseType="lpstr">
      <vt:lpstr>Poppins Bold</vt:lpstr>
      <vt:lpstr>Calibri</vt:lpstr>
      <vt:lpstr>Poppins Medium</vt:lpstr>
      <vt:lpstr>Open Sans Bold</vt:lpstr>
      <vt:lpstr>Poppins Ultra-Bold</vt:lpstr>
      <vt:lpstr>Arial</vt:lpstr>
      <vt:lpstr>Office Theme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Empresarial Moderna Azul e Verde</dc:title>
  <dc:creator>CFEC</dc:creator>
  <cp:lastModifiedBy>CFEC</cp:lastModifiedBy>
  <cp:revision>2</cp:revision>
  <dcterms:created xsi:type="dcterms:W3CDTF">2006-08-16T00:00:00Z</dcterms:created>
  <dcterms:modified xsi:type="dcterms:W3CDTF">2023-10-17T16:24:11Z</dcterms:modified>
  <dc:identifier>DAFxiBRcakc</dc:identifier>
</cp:coreProperties>
</file>