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0276800" cy="42811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256424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0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25400" cap="flat">
              <a:solidFill>
                <a:srgbClr val="B8B8B8"/>
              </a:solidFill>
              <a:prstDash val="solid"/>
              <a:miter lim="400000"/>
            </a:ln>
          </a:insideH>
          <a:insideV>
            <a:ln w="254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606060"/>
              </a:solidFill>
              <a:prstDash val="solid"/>
              <a:miter lim="400000"/>
            </a:ln>
          </a:left>
          <a:right>
            <a:ln w="25400" cap="flat">
              <a:solidFill>
                <a:srgbClr val="606060"/>
              </a:solidFill>
              <a:prstDash val="solid"/>
              <a:miter lim="400000"/>
            </a:ln>
          </a:right>
          <a:top>
            <a:ln w="508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606060"/>
              </a:solidFill>
              <a:prstDash val="solid"/>
              <a:miter lim="400000"/>
            </a:ln>
          </a:insideH>
          <a:insideV>
            <a:ln w="254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D5D5D"/>
              </a:solidFill>
              <a:prstDash val="solid"/>
              <a:miter lim="400000"/>
            </a:ln>
          </a:left>
          <a:right>
            <a:ln w="25400" cap="flat">
              <a:solidFill>
                <a:srgbClr val="5D5D5D"/>
              </a:solidFill>
              <a:prstDash val="solid"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25400" cap="flat">
              <a:solidFill>
                <a:srgbClr val="5D5D5D"/>
              </a:solidFill>
              <a:prstDash val="solid"/>
              <a:miter lim="400000"/>
            </a:ln>
          </a:bottom>
          <a:insideH>
            <a:ln w="25400" cap="flat">
              <a:solidFill>
                <a:srgbClr val="5D5D5D"/>
              </a:solidFill>
              <a:prstDash val="solid"/>
              <a:miter lim="400000"/>
            </a:ln>
          </a:insideH>
          <a:insideV>
            <a:ln w="254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A6AAA9"/>
              </a:solidFill>
              <a:prstDash val="solid"/>
              <a:miter lim="400000"/>
            </a:ln>
          </a:left>
          <a:right>
            <a:ln w="254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25400" cap="flat">
              <a:solidFill>
                <a:srgbClr val="A6AAA9"/>
              </a:solidFill>
              <a:prstDash val="solid"/>
              <a:miter lim="400000"/>
            </a:ln>
          </a:bottom>
          <a:insideH>
            <a:ln w="25400" cap="flat">
              <a:solidFill>
                <a:srgbClr val="A6AAA9"/>
              </a:solidFill>
              <a:prstDash val="solid"/>
              <a:miter lim="400000"/>
            </a:ln>
          </a:insideH>
          <a:insideV>
            <a:ln w="254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Manuel Macieira"/>
          <p:cNvSpPr txBox="1"/>
          <p:nvPr>
            <p:ph type="body" sz="quarter" idx="21"/>
          </p:nvPr>
        </p:nvSpPr>
        <p:spPr>
          <a:xfrm>
            <a:off x="2979562" y="24858724"/>
            <a:ext cx="24317676" cy="17866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0400"/>
            </a:lvl1pPr>
          </a:lstStyle>
          <a:p>
            <a:pPr/>
            <a:r>
              <a:t>–Manuel Macieira</a:t>
            </a:r>
          </a:p>
        </p:txBody>
      </p:sp>
      <p:sp>
        <p:nvSpPr>
          <p:cNvPr id="94" name="“Digite aqui uma citação.”"/>
          <p:cNvSpPr txBox="1"/>
          <p:nvPr>
            <p:ph type="body" sz="quarter" idx="22"/>
          </p:nvPr>
        </p:nvSpPr>
        <p:spPr>
          <a:xfrm>
            <a:off x="2979562" y="19476112"/>
            <a:ext cx="24317676" cy="244291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“Digite aqui uma citação.”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178842" y="10073340"/>
            <a:ext cx="34634483" cy="231076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3797732" y="10745139"/>
            <a:ext cx="22665022" cy="151178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979562" y="25685052"/>
            <a:ext cx="24317676" cy="33053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979562" y="29019878"/>
            <a:ext cx="24317676" cy="26265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979562" y="17569322"/>
            <a:ext cx="24317676" cy="7673054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288856" y="11499743"/>
            <a:ext cx="28818217" cy="192121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2241768" y="11548928"/>
            <a:ext cx="12394933" cy="9266688"/>
          </a:xfrm>
          <a:prstGeom prst="rect">
            <a:avLst/>
          </a:prstGeom>
        </p:spPr>
        <p:txBody>
          <a:bodyPr/>
          <a:lstStyle>
            <a:lvl1pPr>
              <a:defRPr sz="26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2241768" y="21051708"/>
            <a:ext cx="12394933" cy="956180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2241768" y="16093737"/>
            <a:ext cx="25793264" cy="14608312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alíneas e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9523790" y="16083897"/>
            <a:ext cx="21912470" cy="146083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241768" y="10663576"/>
            <a:ext cx="25793264" cy="501699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2241768" y="16093737"/>
            <a:ext cx="12394933" cy="14608312"/>
          </a:xfrm>
          <a:prstGeom prst="rect">
            <a:avLst/>
          </a:prstGeom>
        </p:spPr>
        <p:txBody>
          <a:bodyPr anchor="ctr"/>
          <a:lstStyle>
            <a:lvl1pPr marL="1469571" indent="-1469571" algn="l">
              <a:spcBef>
                <a:spcPts val="14000"/>
              </a:spcBef>
              <a:buSzPct val="145000"/>
              <a:buChar char="•"/>
              <a:defRPr sz="12000"/>
            </a:lvl1pPr>
            <a:lvl2pPr marL="1812471" indent="-1469571" algn="l">
              <a:spcBef>
                <a:spcPts val="14000"/>
              </a:spcBef>
              <a:buSzPct val="145000"/>
              <a:buChar char="•"/>
              <a:defRPr sz="12000"/>
            </a:lvl2pPr>
            <a:lvl3pPr marL="2155371" indent="-1469571" algn="l">
              <a:spcBef>
                <a:spcPts val="14000"/>
              </a:spcBef>
              <a:buSzPct val="145000"/>
              <a:buChar char="•"/>
              <a:defRPr sz="12000"/>
            </a:lvl3pPr>
            <a:lvl4pPr marL="2498271" indent="-1469571" algn="l">
              <a:spcBef>
                <a:spcPts val="14000"/>
              </a:spcBef>
              <a:buSzPct val="145000"/>
              <a:buChar char="•"/>
              <a:defRPr sz="12000"/>
            </a:lvl4pPr>
            <a:lvl5pPr marL="2841171" indent="-1469571" algn="l">
              <a:spcBef>
                <a:spcPts val="14000"/>
              </a:spcBef>
              <a:buSzPct val="145000"/>
              <a:buChar char="•"/>
              <a:defRPr sz="1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7749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2241768" y="13024515"/>
            <a:ext cx="25793264" cy="16762670"/>
          </a:xfrm>
          <a:prstGeom prst="rect">
            <a:avLst/>
          </a:prstGeom>
        </p:spPr>
        <p:txBody>
          <a:bodyPr anchor="ctr"/>
          <a:lstStyle>
            <a:lvl1pPr marL="1916906" indent="-1916906" algn="l">
              <a:spcBef>
                <a:spcPts val="18400"/>
              </a:spcBef>
              <a:buSzPct val="145000"/>
              <a:buChar char="•"/>
              <a:defRPr sz="13800"/>
            </a:lvl1pPr>
            <a:lvl2pPr marL="2361406" indent="-1916906" algn="l">
              <a:spcBef>
                <a:spcPts val="18400"/>
              </a:spcBef>
              <a:buSzPct val="145000"/>
              <a:buChar char="•"/>
              <a:defRPr sz="13800"/>
            </a:lvl2pPr>
            <a:lvl3pPr marL="2805906" indent="-1916906" algn="l">
              <a:spcBef>
                <a:spcPts val="18400"/>
              </a:spcBef>
              <a:buSzPct val="145000"/>
              <a:buChar char="•"/>
              <a:defRPr sz="13800"/>
            </a:lvl3pPr>
            <a:lvl4pPr marL="3250406" indent="-1916906" algn="l">
              <a:spcBef>
                <a:spcPts val="18400"/>
              </a:spcBef>
              <a:buSzPct val="145000"/>
              <a:buChar char="•"/>
              <a:defRPr sz="13800"/>
            </a:lvl4pPr>
            <a:lvl5pPr marL="3694906" indent="-1916906" algn="l">
              <a:spcBef>
                <a:spcPts val="18400"/>
              </a:spcBef>
              <a:buSzPct val="145000"/>
              <a:buChar char="•"/>
              <a:defRPr sz="1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a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5551563" y="21759991"/>
            <a:ext cx="14069775" cy="9384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5138400" y="12139162"/>
            <a:ext cx="13634426" cy="90896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-5490308" y="12139162"/>
            <a:ext cx="27844326" cy="185628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979562" y="13880355"/>
            <a:ext cx="24317676" cy="767305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979562" y="21789502"/>
            <a:ext cx="24317676" cy="2626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18046" tIns="118046" rIns="118046" bIns="118046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4525972" y="31675936"/>
            <a:ext cx="1209118" cy="1252444"/>
          </a:xfrm>
          <a:prstGeom prst="rect">
            <a:avLst/>
          </a:prstGeom>
          <a:ln w="25400">
            <a:miter lim="400000"/>
          </a:ln>
        </p:spPr>
        <p:txBody>
          <a:bodyPr wrap="none" lIns="118046" tIns="118046" rIns="118046" bIns="118046">
            <a:spAutoFit/>
          </a:bodyPr>
          <a:lstStyle>
            <a:lvl1pPr>
              <a:defRPr b="0" sz="68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56424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256424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/ Title"/>
          <p:cNvSpPr txBox="1"/>
          <p:nvPr>
            <p:ph type="ctrTitle"/>
          </p:nvPr>
        </p:nvSpPr>
        <p:spPr>
          <a:xfrm>
            <a:off x="13535127" y="1164563"/>
            <a:ext cx="21983059" cy="1735706"/>
          </a:xfrm>
          <a:prstGeom prst="rect">
            <a:avLst/>
          </a:prstGeom>
        </p:spPr>
        <p:txBody>
          <a:bodyPr lIns="50800" tIns="50800" rIns="50800" bIns="50800"/>
          <a:lstStyle>
            <a:lvl1pPr algn="just">
              <a:defRPr sz="78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Título / Title</a:t>
            </a:r>
          </a:p>
        </p:txBody>
      </p:sp>
      <p:sp>
        <p:nvSpPr>
          <p:cNvPr id="120" name="Autores e instituições / Authors and institutions"/>
          <p:cNvSpPr txBox="1"/>
          <p:nvPr/>
        </p:nvSpPr>
        <p:spPr>
          <a:xfrm>
            <a:off x="13535127" y="2678784"/>
            <a:ext cx="21983057" cy="990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b="0" i="1" sz="51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Autores e instituições / Authors and institutions</a:t>
            </a:r>
          </a:p>
        </p:txBody>
      </p:sp>
      <p:pic>
        <p:nvPicPr>
          <p:cNvPr id="121" name="VI Congresso Ibero-Americano de Intervenção Social - Infância e Juventude (VI-CIAIS) Pré-Congresso Mundial do X Congresso Mundial de Infância e Juventude-4.png" descr="VI Congresso Ibero-Americano de Intervenção Social - Infância e Juventude (VI-CIAIS) Pré-Congresso Mundial do X Congresso Mundial de Infância e Juventude-4.png"/>
          <p:cNvPicPr>
            <a:picLocks noChangeAspect="1"/>
          </p:cNvPicPr>
          <p:nvPr/>
        </p:nvPicPr>
        <p:blipFill>
          <a:blip r:embed="rId2">
            <a:extLst/>
          </a:blip>
          <a:srcRect l="0" t="88652" r="0" b="0"/>
          <a:stretch>
            <a:fillRect/>
          </a:stretch>
        </p:blipFill>
        <p:spPr>
          <a:xfrm>
            <a:off x="637558" y="40656414"/>
            <a:ext cx="28449346" cy="1822703"/>
          </a:xfrm>
          <a:prstGeom prst="rect">
            <a:avLst/>
          </a:prstGeom>
          <a:ln w="25400">
            <a:miter lim="400000"/>
          </a:ln>
        </p:spPr>
      </p:pic>
      <p:pic>
        <p:nvPicPr>
          <p:cNvPr id="122" name="VI Congresso Ibero-Americano de Intervenção Social - Infância e Juventude (VI-CIAIS) Pré-Congresso Mundial do X Congresso Mundial de Infância e Juventude-3.png" descr="VI Congresso Ibero-Americano de Intervenção Social - Infância e Juventude (VI-CIAIS) Pré-Congresso Mundial do X Congresso Mundial de Infância e Juventude-3.png"/>
          <p:cNvPicPr>
            <a:picLocks noChangeAspect="1"/>
          </p:cNvPicPr>
          <p:nvPr/>
        </p:nvPicPr>
        <p:blipFill>
          <a:blip r:embed="rId3">
            <a:extLst/>
          </a:blip>
          <a:srcRect l="0" t="16830" r="0" b="26801"/>
          <a:stretch>
            <a:fillRect/>
          </a:stretch>
        </p:blipFill>
        <p:spPr>
          <a:xfrm>
            <a:off x="449621" y="435377"/>
            <a:ext cx="12453575" cy="3963240"/>
          </a:xfrm>
          <a:prstGeom prst="rect">
            <a:avLst/>
          </a:prstGeom>
          <a:ln w="254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9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18046" tIns="118046" rIns="118046" bIns="118046" numCol="1" spcCol="38100" rtlCol="0" anchor="ctr" upright="0">
        <a:spAutoFit/>
      </a:bodyPr>
      <a:lstStyle>
        <a:defPPr marL="0" marR="0" indent="0" algn="ctr" defTabSz="256424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0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